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970FF4-E9EC-4CA7-943B-65E8AD91CA11}" v="19" dt="2021-04-22T12:44:07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</a:t>
            </a:r>
            <a:r>
              <a:rPr lang="en-US" sz="1200" dirty="0">
                <a:solidFill>
                  <a:srgbClr val="0033A0"/>
                </a:solidFill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Image</a:t>
            </a: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– Right Click to Save </a:t>
            </a:r>
            <a:r>
              <a:rPr lang="en-US" sz="1200" dirty="0">
                <a:solidFill>
                  <a:srgbClr val="0033A0"/>
                </a:solidFill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Video</a:t>
            </a: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376388" y="5257279"/>
            <a:ext cx="605800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0033A0"/>
              </a:solidFill>
              <a:effectLst/>
              <a:latin typeface="Arial Black" panose="020B0A0402010202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What is a Rupture Disk? A Rupture Disk is a calibrated thin diaphragm made from metal or graphite material designed to rupture (burst) at a designated pressure and temperature. Visit https://www.zookdisk.com for more information and find your specific Rupture Disk solution. #RuptureDisk #ZOOK #FAQ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ZOOK-Burst-Disk-Opening">
            <a:hlinkClick r:id="" action="ppaction://media"/>
            <a:extLst>
              <a:ext uri="{FF2B5EF4-FFF2-40B4-BE49-F238E27FC236}">
                <a16:creationId xmlns:a16="http://schemas.microsoft.com/office/drawing/2014/main" id="{A5F48B45-0023-427D-AF9C-41D698529C58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6048" y="1639058"/>
            <a:ext cx="5140713" cy="347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ED4502-B629-4381-9CD0-97E001146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9AD6B7-3074-445C-A888-2F53FD3874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499D29-A5CA-4D9B-B62C-DC82A31112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298</Words>
  <Application>Microsoft Office PowerPoint</Application>
  <PresentationFormat>Letter Paper (8.5x11 in)</PresentationFormat>
  <Paragraphs>15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7</cp:revision>
  <dcterms:created xsi:type="dcterms:W3CDTF">2021-03-23T16:54:47Z</dcterms:created>
  <dcterms:modified xsi:type="dcterms:W3CDTF">2021-04-22T12:44:34Z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