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kdisk.com/products/fs-inverte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Image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– Right Click to Save Image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l"/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ultimate chemical resistance and enhanced temperature range, choose FDA approved FS Teflon Sintered Disks - exclusive only to ZOOK. Learn more here: </a:t>
            </a:r>
            <a:r>
              <a:rPr lang="en-US" sz="1200" i="0" u="none" strike="noStrike" dirty="0">
                <a:solidFill>
                  <a:srgbClr val="0091A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https://zookdisk.com/products/fs-inverted/</a:t>
            </a:r>
            <a:br>
              <a:rPr lang="en-US" sz="1200" dirty="0"/>
            </a:br>
            <a:endParaRPr lang="en-US" sz="12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7539B8-79B5-4BCD-80BD-D11ADE499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1606127"/>
            <a:ext cx="5174306" cy="36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277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9</cp:revision>
  <dcterms:created xsi:type="dcterms:W3CDTF">2021-03-23T16:54:47Z</dcterms:created>
  <dcterms:modified xsi:type="dcterms:W3CDTF">2021-08-10T19:08:46Z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