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78A82E-7BB3-4DD9-BB5C-23AABA9EB32D}" v="1" dt="2021-04-12T17:57:21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Robinson" userId="a2007df4-87bc-4656-80df-54f100bfd7ae" providerId="ADAL" clId="{5578A82E-7BB3-4DD9-BB5C-23AABA9EB32D}"/>
    <pc:docChg chg="modSld">
      <pc:chgData name="Julia Robinson" userId="a2007df4-87bc-4656-80df-54f100bfd7ae" providerId="ADAL" clId="{5578A82E-7BB3-4DD9-BB5C-23AABA9EB32D}" dt="2021-04-12T17:57:21.035" v="3" actId="20577"/>
      <pc:docMkLst>
        <pc:docMk/>
      </pc:docMkLst>
      <pc:sldChg chg="modSp mod">
        <pc:chgData name="Julia Robinson" userId="a2007df4-87bc-4656-80df-54f100bfd7ae" providerId="ADAL" clId="{5578A82E-7BB3-4DD9-BB5C-23AABA9EB32D}" dt="2021-04-12T17:57:21.035" v="3" actId="20577"/>
        <pc:sldMkLst>
          <pc:docMk/>
          <pc:sldMk cId="2526960077" sldId="256"/>
        </pc:sldMkLst>
        <pc:spChg chg="mod">
          <ac:chgData name="Julia Robinson" userId="a2007df4-87bc-4656-80df-54f100bfd7ae" providerId="ADAL" clId="{5578A82E-7BB3-4DD9-BB5C-23AABA9EB32D}" dt="2021-04-12T17:57:21.035" v="3" actId="20577"/>
          <ac:spMkLst>
            <pc:docMk/>
            <pc:sldMk cId="2526960077" sldId="256"/>
            <ac:spMk id="10" creationId="{E4B4FE82-7E56-4A93-A0BC-75470D3B7B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57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003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98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29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55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50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03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4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98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85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7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206B-593E-4341-A443-E7CD30DFB2D7}" type="datetimeFigureOut">
              <a:rPr lang="en-CA" smtClean="0"/>
              <a:t>2021-04-12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0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kdisk.com/products/zanitary-serie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2A7A2F59-317F-4329-9240-1DC7FB81A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8" y="339625"/>
            <a:ext cx="1938919" cy="5525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DC1339-075C-410A-99DC-DA3958FB7B2D}"/>
              </a:ext>
            </a:extLst>
          </p:cNvPr>
          <p:cNvSpPr txBox="1"/>
          <p:nvPr/>
        </p:nvSpPr>
        <p:spPr>
          <a:xfrm>
            <a:off x="341876" y="1296533"/>
            <a:ext cx="55783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Social Media Image – Right Click to Save Image on Desktop</a:t>
            </a:r>
            <a:endParaRPr lang="en-CA" dirty="0">
              <a:solidFill>
                <a:srgbClr val="0033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4FE82-7E56-4A93-A0BC-75470D3B7B57}"/>
              </a:ext>
            </a:extLst>
          </p:cNvPr>
          <p:cNvSpPr txBox="1"/>
          <p:nvPr/>
        </p:nvSpPr>
        <p:spPr>
          <a:xfrm>
            <a:off x="443156" y="5530783"/>
            <a:ext cx="6058006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Suggested Text: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rgbClr val="0033A0"/>
              </a:solidFill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ZOOK offers a complete selection of high-quality products for Sanitary Applications. Check out our newest product line, the ZANITARY® Series! #ZANITARY</a:t>
            </a:r>
            <a:endParaRPr lang="en-CA" sz="1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R="0" fontAlgn="base">
              <a:spcBef>
                <a:spcPts val="0"/>
              </a:spcBef>
              <a:spcAft>
                <a:spcPts val="0"/>
              </a:spcAft>
            </a:pPr>
            <a:endParaRPr lang="en-CA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fontAlgn="base">
              <a:spcBef>
                <a:spcPts val="0"/>
              </a:spcBef>
              <a:spcAft>
                <a:spcPts val="0"/>
              </a:spcAft>
            </a:pPr>
            <a:r>
              <a:rPr lang="en-CA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include product page </a:t>
            </a:r>
            <a:r>
              <a:rPr lang="en-CA" sz="11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link: </a:t>
            </a:r>
            <a:r>
              <a:rPr lang="en-CA" sz="11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https://zookdisk.com/products/zanitary-series/</a:t>
            </a:r>
            <a:r>
              <a:rPr lang="en-CA" sz="11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100" u="sng" dirty="0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760A81-BAD7-40B5-A7B3-BF5198540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615686"/>
              </p:ext>
            </p:extLst>
          </p:nvPr>
        </p:nvGraphicFramePr>
        <p:xfrm>
          <a:off x="447494" y="7994062"/>
          <a:ext cx="6264374" cy="1149938"/>
        </p:xfrm>
        <a:graphic>
          <a:graphicData uri="http://schemas.openxmlformats.org/drawingml/2006/table">
            <a:tbl>
              <a:tblPr firstRow="1" firstCol="1" bandRow="1"/>
              <a:tblGrid>
                <a:gridCol w="1641335">
                  <a:extLst>
                    <a:ext uri="{9D8B030D-6E8A-4147-A177-3AD203B41FA5}">
                      <a16:colId xmlns:a16="http://schemas.microsoft.com/office/drawing/2014/main" val="2659913348"/>
                    </a:ext>
                  </a:extLst>
                </a:gridCol>
                <a:gridCol w="1544556">
                  <a:extLst>
                    <a:ext uri="{9D8B030D-6E8A-4147-A177-3AD203B41FA5}">
                      <a16:colId xmlns:a16="http://schemas.microsoft.com/office/drawing/2014/main" val="618176622"/>
                    </a:ext>
                  </a:extLst>
                </a:gridCol>
                <a:gridCol w="1610567">
                  <a:extLst>
                    <a:ext uri="{9D8B030D-6E8A-4147-A177-3AD203B41FA5}">
                      <a16:colId xmlns:a16="http://schemas.microsoft.com/office/drawing/2014/main" val="1084002859"/>
                    </a:ext>
                  </a:extLst>
                </a:gridCol>
                <a:gridCol w="1467916">
                  <a:extLst>
                    <a:ext uri="{9D8B030D-6E8A-4147-A177-3AD203B41FA5}">
                      <a16:colId xmlns:a16="http://schemas.microsoft.com/office/drawing/2014/main" val="1594196274"/>
                    </a:ext>
                  </a:extLst>
                </a:gridCol>
              </a:tblGrid>
              <a:tr h="1149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AMERICA, CENTRAL &amp; SOUTH AMERICA</a:t>
                      </a:r>
                      <a: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16809 Park Circle Drive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Chagrin Falls, Ohio 44022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States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+1 800 543 1043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+1 440 543 1010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+1 440 543 4930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sales@zookdisk.com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EUROPE,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MIDDLE EAST &amp; AFRICA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Navigation House, Bridge St. Killamarsh, Sheffield, S21 1AL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Kingdom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+44 (0) 1909 560999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+44 (0) 1909 560860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sales.europe@zookdisk.com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4400 South Service Road Burlington, Ontario, L7L 5R8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+1 800 370 6057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+1 905 681 2885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+1 905 681 8838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sales.canada@zookdisk.com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ASIA PACIFIC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 No. 23A-05, Menara Landmark No.12, Jalan Ngee Heng 80000 Johor Bahru, Johor, Malaysia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+60 (7) 2910099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+60 (7) 2910096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sales.asia@zookdisk.com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136919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64ABCBB6-E040-4506-8D86-DDFA5BD8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5120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1D4BDAAF-7395-4794-88B1-CA9592A89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78" y="7622324"/>
            <a:ext cx="6562844" cy="276998"/>
          </a:xfrm>
          <a:prstGeom prst="rect">
            <a:avLst/>
          </a:prstGeom>
          <a:solidFill>
            <a:srgbClr val="56B9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ja-JP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Visit us at www.zookdisk.com</a:t>
            </a:r>
            <a:endParaRPr kumimoji="0" lang="en-CA" altLang="ja-JP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09F2D51-543B-4858-863B-476A71B22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9692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CA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C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D1D75ED8-FC7C-45FA-BD3D-9CDC92178E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8" y="1714838"/>
            <a:ext cx="5274528" cy="352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6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FC0EE7F9B354C91723968A929BDC7" ma:contentTypeVersion="12" ma:contentTypeDescription="Create a new document." ma:contentTypeScope="" ma:versionID="692c428269fe0a74f50f50f0483b9da9">
  <xsd:schema xmlns:xsd="http://www.w3.org/2001/XMLSchema" xmlns:xs="http://www.w3.org/2001/XMLSchema" xmlns:p="http://schemas.microsoft.com/office/2006/metadata/properties" xmlns:ns2="5276676a-7253-4c46-ab63-c85517265615" xmlns:ns3="36baeb8c-8abe-410e-8a3e-56b9e540d7fe" targetNamespace="http://schemas.microsoft.com/office/2006/metadata/properties" ma:root="true" ma:fieldsID="4b4600473a5f2022e50cbc3a93adc4af" ns2:_="" ns3:_="">
    <xsd:import namespace="5276676a-7253-4c46-ab63-c85517265615"/>
    <xsd:import namespace="36baeb8c-8abe-410e-8a3e-56b9e540d7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6676a-7253-4c46-ab63-c855172656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aeb8c-8abe-410e-8a3e-56b9e540d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499D29-A5CA-4D9B-B62C-DC82A31112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ED4502-B629-4381-9CD0-97E001146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76676a-7253-4c46-ab63-c85517265615"/>
    <ds:schemaRef ds:uri="36baeb8c-8abe-410e-8a3e-56b9e540d7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9AD6B7-3074-445C-A888-2F53FD3874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282</Words>
  <Application>Microsoft Office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R</dc:creator>
  <cp:lastModifiedBy>Julia Robinson</cp:lastModifiedBy>
  <cp:revision>7</cp:revision>
  <dcterms:created xsi:type="dcterms:W3CDTF">2021-03-23T16:54:47Z</dcterms:created>
  <dcterms:modified xsi:type="dcterms:W3CDTF">2021-04-12T17:57:24Z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0x01010090FFC0EE7F9B354C91723968A929BDC7</vt:lpwstr>
  </property>
</Properties>
</file>