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2021-08-10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ookdisk.com/products/ptfe-sleeved-holder-inl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</a:t>
            </a:r>
            <a:r>
              <a:rPr lang="en-US" sz="1200" dirty="0">
                <a:solidFill>
                  <a:srgbClr val="0033A0"/>
                </a:solidFill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376388" y="5257279"/>
            <a:ext cx="60580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rial Black" panose="020B0A0402010202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en-US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use a PTFE Sleeved Holder Inlet? It's ideal for corrosive applications and reducing the effect of product build up, and it is a good, cost-effective alternative to exotic materials! Learn more about ZOOK's PTFE Sleeved Holder Inlet here</a:t>
            </a:r>
            <a:r>
              <a:rPr lang="en-US" sz="1200" b="0" i="0" dirty="0">
                <a:solidFill>
                  <a:srgbClr val="33475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1200" i="0" u="none" strike="noStrike" dirty="0">
                <a:solidFill>
                  <a:srgbClr val="0091A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https://zookdisk.com/products/ptfe-sleeved-holder-inlet/</a:t>
            </a:r>
            <a:endParaRPr lang="en-US" sz="1200" i="0" dirty="0">
              <a:solidFill>
                <a:srgbClr val="33475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200" dirty="0"/>
            </a:br>
            <a:endParaRPr lang="en-US" sz="1200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03A928FF-272F-4BA7-9728-B4DD64BA5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78" y="1687602"/>
            <a:ext cx="5126949" cy="358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295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9</cp:revision>
  <dcterms:created xsi:type="dcterms:W3CDTF">2021-03-23T16:54:47Z</dcterms:created>
  <dcterms:modified xsi:type="dcterms:W3CDTF">2021-08-10T19:09:32Z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