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70FF4-E9EC-4CA7-943B-65E8AD91CA11}" v="13" dt="2021-03-25T12:19:32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Video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– Right Click to Save 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Video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76388" y="5257279"/>
            <a:ext cx="60580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ZOOK offers custom pressure relief and over-pressure solutions! #ZOOK #RuptureDisk #PressureRelief #Performance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ressureReliefSolutionsLinkedIn">
            <a:hlinkClick r:id="" action="ppaction://media"/>
            <a:extLst>
              <a:ext uri="{FF2B5EF4-FFF2-40B4-BE49-F238E27FC236}">
                <a16:creationId xmlns:a16="http://schemas.microsoft.com/office/drawing/2014/main" id="{36338071-16D4-429B-8146-9D977FB1F9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048" y="1720773"/>
            <a:ext cx="6058007" cy="34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257</Words>
  <Application>Microsoft Office PowerPoint</Application>
  <PresentationFormat>Letter Paper (8.5x11 in)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7</cp:revision>
  <dcterms:created xsi:type="dcterms:W3CDTF">2021-03-23T16:54:47Z</dcterms:created>
  <dcterms:modified xsi:type="dcterms:W3CDTF">2021-03-25T17:10:11Z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