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970FF4-E9EC-4CA7-943B-65E8AD91CA11}" v="6" dt="2021-03-23T17:38:55.6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857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003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298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529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557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250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203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849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498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385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87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D206B-593E-4341-A443-E7CD30DFB2D7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305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zookdisk.com/products/mono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 with medium confidence">
            <a:extLst>
              <a:ext uri="{FF2B5EF4-FFF2-40B4-BE49-F238E27FC236}">
                <a16:creationId xmlns:a16="http://schemas.microsoft.com/office/drawing/2014/main" id="{2A7A2F59-317F-4329-9240-1DC7FB81A7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48" y="339625"/>
            <a:ext cx="1938919" cy="55259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7DC1339-075C-410A-99DC-DA3958FB7B2D}"/>
              </a:ext>
            </a:extLst>
          </p:cNvPr>
          <p:cNvSpPr txBox="1"/>
          <p:nvPr/>
        </p:nvSpPr>
        <p:spPr>
          <a:xfrm>
            <a:off x="341876" y="1296533"/>
            <a:ext cx="557839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33A0"/>
                </a:solidFill>
                <a:effectLst/>
                <a:latin typeface="Arial Black" panose="020B0A0402010202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Social Media Image – Right Click to Save Image on Desktop</a:t>
            </a:r>
            <a:endParaRPr lang="en-CA" dirty="0">
              <a:solidFill>
                <a:srgbClr val="0033A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B4FE82-7E56-4A93-A0BC-75470D3B7B57}"/>
              </a:ext>
            </a:extLst>
          </p:cNvPr>
          <p:cNvSpPr txBox="1"/>
          <p:nvPr/>
        </p:nvSpPr>
        <p:spPr>
          <a:xfrm>
            <a:off x="443156" y="5530783"/>
            <a:ext cx="6058006" cy="11233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33A0"/>
                </a:solidFill>
                <a:effectLst/>
                <a:latin typeface="Arial Black" panose="020B0A0402010202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Suggested Text: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Mono Type Graphite Rupture Disks are the best choice for low and intermediate burst ratings (burst ratings 0.25 to 150 </a:t>
            </a:r>
            <a:r>
              <a:rPr lang="en-US" sz="1100" dirty="0" err="1">
                <a:effectLst/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psig</a:t>
            </a:r>
            <a:r>
              <a:rPr lang="en-US" sz="1100" dirty="0">
                <a:effectLst/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). They are designed to fit industry standard flanges ASME B16.5, ISO and JIS. #Graphite #RuptureDisk #ZOOK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Can include product page link: </a:t>
            </a:r>
            <a:r>
              <a:rPr lang="en-US" sz="11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https://zookdisk.com/products/mono/</a:t>
            </a:r>
            <a:endParaRPr lang="en-US" sz="1100" dirty="0">
              <a:effectLst/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5760A81-BAD7-40B5-A7B3-BF5198540F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615686"/>
              </p:ext>
            </p:extLst>
          </p:nvPr>
        </p:nvGraphicFramePr>
        <p:xfrm>
          <a:off x="447494" y="7994062"/>
          <a:ext cx="6264374" cy="1149938"/>
        </p:xfrm>
        <a:graphic>
          <a:graphicData uri="http://schemas.openxmlformats.org/drawingml/2006/table">
            <a:tbl>
              <a:tblPr firstRow="1" firstCol="1" bandRow="1"/>
              <a:tblGrid>
                <a:gridCol w="1641335">
                  <a:extLst>
                    <a:ext uri="{9D8B030D-6E8A-4147-A177-3AD203B41FA5}">
                      <a16:colId xmlns:a16="http://schemas.microsoft.com/office/drawing/2014/main" val="2659913348"/>
                    </a:ext>
                  </a:extLst>
                </a:gridCol>
                <a:gridCol w="1544556">
                  <a:extLst>
                    <a:ext uri="{9D8B030D-6E8A-4147-A177-3AD203B41FA5}">
                      <a16:colId xmlns:a16="http://schemas.microsoft.com/office/drawing/2014/main" val="618176622"/>
                    </a:ext>
                  </a:extLst>
                </a:gridCol>
                <a:gridCol w="1610567">
                  <a:extLst>
                    <a:ext uri="{9D8B030D-6E8A-4147-A177-3AD203B41FA5}">
                      <a16:colId xmlns:a16="http://schemas.microsoft.com/office/drawing/2014/main" val="1084002859"/>
                    </a:ext>
                  </a:extLst>
                </a:gridCol>
                <a:gridCol w="1467916">
                  <a:extLst>
                    <a:ext uri="{9D8B030D-6E8A-4147-A177-3AD203B41FA5}">
                      <a16:colId xmlns:a16="http://schemas.microsoft.com/office/drawing/2014/main" val="1594196274"/>
                    </a:ext>
                  </a:extLst>
                </a:gridCol>
              </a:tblGrid>
              <a:tr h="11499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700" b="1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SERVING AMERICA, CENTRAL &amp; SOUTH AMERICA</a:t>
                      </a:r>
                      <a:r>
                        <a:rPr lang="en-CA" sz="700" b="1">
                          <a:solidFill>
                            <a:srgbClr val="1F4E79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 </a:t>
                      </a:r>
                      <a:br>
                        <a:rPr lang="en-CA" sz="700" b="1">
                          <a:solidFill>
                            <a:srgbClr val="1F4E79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16809 Park Circle Drive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Chagrin Falls, Ohio 44022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United States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Toll Free: +1 800 543 1043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Phone: +1 440 543 1010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Fax: +1 440 543 4930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E-mail: sales@zookdisk.com</a:t>
                      </a:r>
                      <a:endParaRPr lang="en-CA" sz="1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marL="0" marR="62992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CA" sz="700" b="1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CA" sz="1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57048" marR="570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SERVING EUROPE, </a:t>
                      </a:r>
                      <a:b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MIDDLE EAST &amp; AFRICA </a:t>
                      </a:r>
                      <a:b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Navigation House, Bridge St. Killamarsh, Sheffield, S21 1AL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United Kingdom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Phone: +44 (0) 1909 560999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Fax: +44 (0) 1909 560860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E-mail: sales.europe@zookdisk.com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marL="0" marR="62992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57048" marR="570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SERVING </a:t>
                      </a:r>
                      <a:b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CANADA </a:t>
                      </a:r>
                      <a:b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4400 South Service Road Burlington, Ontario, L7L 5R8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Canada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Toll Free: +1 800 370 6057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Phone: +1 905 681 2885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Fax: +1 905 681 8838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E-mail: sales.canada@zookdisk.com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marL="0" marR="62992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57048" marR="570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SERVING </a:t>
                      </a:r>
                      <a:b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ASIA PACIFIC </a:t>
                      </a:r>
                      <a:b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Unit No. 23A-05, Menara Landmark No.12, Jalan Ngee Heng 80000 Johor Bahru, Johor, Malaysia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Phone: +60 (7) 2910099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Fax: +60 (7) 2910096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E-mail: sales.asia@zookdisk.com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marL="0" marR="62992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57048" marR="570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6136919"/>
                  </a:ext>
                </a:extLst>
              </a:tr>
            </a:tbl>
          </a:graphicData>
        </a:graphic>
      </p:graphicFrame>
      <p:sp>
        <p:nvSpPr>
          <p:cNvPr id="12" name="Rectangle 2">
            <a:extLst>
              <a:ext uri="{FF2B5EF4-FFF2-40B4-BE49-F238E27FC236}">
                <a16:creationId xmlns:a16="http://schemas.microsoft.com/office/drawing/2014/main" id="{64ABCBB6-E040-4506-8D86-DDFA5BD87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6718" y="4512004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1D4BDAAF-7395-4794-88B1-CA9592A89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78" y="7622324"/>
            <a:ext cx="6562844" cy="276998"/>
          </a:xfrm>
          <a:prstGeom prst="rect">
            <a:avLst/>
          </a:prstGeom>
          <a:solidFill>
            <a:srgbClr val="56B9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ja-JP" sz="11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Visit us at www.zookdisk.com</a:t>
            </a:r>
            <a:endParaRPr kumimoji="0" lang="en-CA" altLang="ja-JP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A09F2D51-543B-4858-863B-476A71B22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6718" y="4969204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CA" altLang="en-US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br>
              <a:rPr kumimoji="0" lang="en-CA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CA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4910543-21A8-46F7-8140-F383CB3D27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56" y="1754552"/>
            <a:ext cx="5065546" cy="3381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60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FFC0EE7F9B354C91723968A929BDC7" ma:contentTypeVersion="12" ma:contentTypeDescription="Create a new document." ma:contentTypeScope="" ma:versionID="692c428269fe0a74f50f50f0483b9da9">
  <xsd:schema xmlns:xsd="http://www.w3.org/2001/XMLSchema" xmlns:xs="http://www.w3.org/2001/XMLSchema" xmlns:p="http://schemas.microsoft.com/office/2006/metadata/properties" xmlns:ns2="5276676a-7253-4c46-ab63-c85517265615" xmlns:ns3="36baeb8c-8abe-410e-8a3e-56b9e540d7fe" targetNamespace="http://schemas.microsoft.com/office/2006/metadata/properties" ma:root="true" ma:fieldsID="4b4600473a5f2022e50cbc3a93adc4af" ns2:_="" ns3:_="">
    <xsd:import namespace="5276676a-7253-4c46-ab63-c85517265615"/>
    <xsd:import namespace="36baeb8c-8abe-410e-8a3e-56b9e540d7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76676a-7253-4c46-ab63-c855172656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baeb8c-8abe-410e-8a3e-56b9e540d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499D29-A5CA-4D9B-B62C-DC82A31112C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FED4502-B629-4381-9CD0-97E0011465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76676a-7253-4c46-ab63-c85517265615"/>
    <ds:schemaRef ds:uri="36baeb8c-8abe-410e-8a3e-56b9e540d7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9AD6B7-3074-445C-A888-2F53FD3874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300</Words>
  <Application>Microsoft Office PowerPoint</Application>
  <PresentationFormat>Letter Paper (8.5x11 in)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 R</dc:creator>
  <cp:lastModifiedBy>Julia Robinson</cp:lastModifiedBy>
  <cp:revision>7</cp:revision>
  <dcterms:created xsi:type="dcterms:W3CDTF">2021-03-23T16:54:47Z</dcterms:created>
  <dcterms:modified xsi:type="dcterms:W3CDTF">2021-03-23T17:44:06Z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0x01010090FFC0EE7F9B354C91723968A929BDC7</vt:lpwstr>
  </property>
</Properties>
</file>