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5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0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2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5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03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4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9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0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kdisk.com/product-solutions/graphite-disk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2A7A2F59-317F-4329-9240-1DC7FB81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339625"/>
            <a:ext cx="1938919" cy="5525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DC1339-075C-410A-99DC-DA3958FB7B2D}"/>
              </a:ext>
            </a:extLst>
          </p:cNvPr>
          <p:cNvSpPr txBox="1"/>
          <p:nvPr/>
        </p:nvSpPr>
        <p:spPr>
          <a:xfrm>
            <a:off x="341876" y="1296533"/>
            <a:ext cx="5578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Media Image</a:t>
            </a:r>
            <a:r>
              <a:rPr lang="en-US" sz="1200" dirty="0">
                <a:solidFill>
                  <a:srgbClr val="0033A0"/>
                </a:solidFill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– Right Click to Save Image on Desktop</a:t>
            </a:r>
            <a:endParaRPr lang="en-CA" dirty="0">
              <a:solidFill>
                <a:srgbClr val="0033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4FE82-7E56-4A93-A0BC-75470D3B7B57}"/>
              </a:ext>
            </a:extLst>
          </p:cNvPr>
          <p:cNvSpPr txBox="1"/>
          <p:nvPr/>
        </p:nvSpPr>
        <p:spPr>
          <a:xfrm>
            <a:off x="376388" y="5257279"/>
            <a:ext cx="60580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Suggested Text: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Did You Know? … ZOOK's Graphite Division is the first and largest Graphite company in the world committed to manufacturing quality impervious graphite Rupture Disks. #Graphite #RuptureDisk #DidYouKnow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  <a:hlinkClick r:id="rId3"/>
              </a:rPr>
              <a:t>https://zookdisk.com/product-solutions/graphite-disks/</a:t>
            </a:r>
            <a:endParaRPr lang="en-US" sz="12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760A81-BAD7-40B5-A7B3-BF5198540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15686"/>
              </p:ext>
            </p:extLst>
          </p:nvPr>
        </p:nvGraphicFramePr>
        <p:xfrm>
          <a:off x="447494" y="7994062"/>
          <a:ext cx="6264374" cy="1149938"/>
        </p:xfrm>
        <a:graphic>
          <a:graphicData uri="http://schemas.openxmlformats.org/drawingml/2006/table">
            <a:tbl>
              <a:tblPr firstRow="1" firstCol="1" bandRow="1"/>
              <a:tblGrid>
                <a:gridCol w="1641335">
                  <a:extLst>
                    <a:ext uri="{9D8B030D-6E8A-4147-A177-3AD203B41FA5}">
                      <a16:colId xmlns:a16="http://schemas.microsoft.com/office/drawing/2014/main" val="2659913348"/>
                    </a:ext>
                  </a:extLst>
                </a:gridCol>
                <a:gridCol w="1544556">
                  <a:extLst>
                    <a:ext uri="{9D8B030D-6E8A-4147-A177-3AD203B41FA5}">
                      <a16:colId xmlns:a16="http://schemas.microsoft.com/office/drawing/2014/main" val="618176622"/>
                    </a:ext>
                  </a:extLst>
                </a:gridCol>
                <a:gridCol w="1610567">
                  <a:extLst>
                    <a:ext uri="{9D8B030D-6E8A-4147-A177-3AD203B41FA5}">
                      <a16:colId xmlns:a16="http://schemas.microsoft.com/office/drawing/2014/main" val="1084002859"/>
                    </a:ext>
                  </a:extLst>
                </a:gridCol>
                <a:gridCol w="1467916">
                  <a:extLst>
                    <a:ext uri="{9D8B030D-6E8A-4147-A177-3AD203B41FA5}">
                      <a16:colId xmlns:a16="http://schemas.microsoft.com/office/drawing/2014/main" val="1594196274"/>
                    </a:ext>
                  </a:extLst>
                </a:gridCol>
              </a:tblGrid>
              <a:tr h="1149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AMERICA, CENTRAL &amp; SOUTH AMERICA</a:t>
                      </a:r>
                      <a: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16809 Park Circle Drive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Chagrin Falls, Ohio 44022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States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+1 800 543 1043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+1 440 543 1010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+1 440 543 4930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sales@zookdisk.com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EUROPE,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MIDDLE EAST &amp; AFRICA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Navigation House, Bridge St. Killamarsh, Sheffield, S21 1AL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Kingdom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+44 (0) 1909 560999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+44 (0) 1909 560860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sales.europe@zookdisk.com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4400 South Service Road Burlington, Ontario, L7L 5R8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+1 800 370 6057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+1 905 681 2885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+1 905 681 8838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sales.canada@zookdisk.com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ASIA PACIFIC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 No. 23A-05, Menara Landmark No.12, Jalan Ngee Heng 80000 Johor Bahru, Johor, Malaysia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+60 (7) 2910099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+60 (7) 2910096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sales.asia@zookdisk.com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136919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64ABCBB6-E040-4506-8D86-DDFA5BD8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5120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D4BDAAF-7395-4794-88B1-CA9592A89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8" y="7622324"/>
            <a:ext cx="6562844" cy="276998"/>
          </a:xfrm>
          <a:prstGeom prst="rect">
            <a:avLst/>
          </a:prstGeom>
          <a:solidFill>
            <a:srgbClr val="56B9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ja-JP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Visit us at www.zookdisk.com</a:t>
            </a:r>
            <a:endParaRPr kumimoji="0" lang="en-CA" altLang="ja-JP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9F2D51-543B-4858-863B-476A71B2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9692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CA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4943560A-745B-46D2-AEC3-7F1C575BA7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1745654"/>
            <a:ext cx="5118411" cy="341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FC0EE7F9B354C91723968A929BDC7" ma:contentTypeVersion="12" ma:contentTypeDescription="Create a new document." ma:contentTypeScope="" ma:versionID="692c428269fe0a74f50f50f0483b9da9">
  <xsd:schema xmlns:xsd="http://www.w3.org/2001/XMLSchema" xmlns:xs="http://www.w3.org/2001/XMLSchema" xmlns:p="http://schemas.microsoft.com/office/2006/metadata/properties" xmlns:ns2="5276676a-7253-4c46-ab63-c85517265615" xmlns:ns3="36baeb8c-8abe-410e-8a3e-56b9e540d7fe" targetNamespace="http://schemas.microsoft.com/office/2006/metadata/properties" ma:root="true" ma:fieldsID="4b4600473a5f2022e50cbc3a93adc4af" ns2:_="" ns3:_="">
    <xsd:import namespace="5276676a-7253-4c46-ab63-c85517265615"/>
    <xsd:import namespace="36baeb8c-8abe-410e-8a3e-56b9e540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6676a-7253-4c46-ab63-c85517265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aeb8c-8abe-410e-8a3e-56b9e540d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499D29-A5CA-4D9B-B62C-DC82A31112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59AD6B7-3074-445C-A888-2F53FD3874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ED4502-B629-4381-9CD0-97E001146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6676a-7253-4c46-ab63-c85517265615"/>
    <ds:schemaRef ds:uri="36baeb8c-8abe-410e-8a3e-56b9e540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283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R</dc:creator>
  <cp:lastModifiedBy>Julia Robinson</cp:lastModifiedBy>
  <cp:revision>8</cp:revision>
  <dcterms:created xsi:type="dcterms:W3CDTF">2021-03-23T16:54:47Z</dcterms:created>
  <dcterms:modified xsi:type="dcterms:W3CDTF">2021-06-16T12:11:48Z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0x01010090FFC0EE7F9B354C91723968A929BDC7</vt:lpwstr>
  </property>
</Properties>
</file>