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BF4FD4-13CC-41A7-AA47-655F64F8360A}" v="3" dt="2021-03-23T17:44:31.1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57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003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298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529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557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250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03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84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498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85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87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D206B-593E-4341-A443-E7CD30DFB2D7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DC5F7-086A-4808-9E1D-A51F34C964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0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zookdisk.com/products/double-disk-assembly/" TargetMode="External"/><Relationship Id="rId4" Type="http://schemas.openxmlformats.org/officeDocument/2006/relationships/hyperlink" Target="https://blog.zookdisk.com/blog/double-rupture-disk-assembly-is-a-great-solution-for-severe-process-environments-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 with medium confidence">
            <a:extLst>
              <a:ext uri="{FF2B5EF4-FFF2-40B4-BE49-F238E27FC236}">
                <a16:creationId xmlns:a16="http://schemas.microsoft.com/office/drawing/2014/main" id="{2A7A2F59-317F-4329-9240-1DC7FB81A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8" y="339625"/>
            <a:ext cx="1938919" cy="5525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E088D67-4973-4861-969F-20AAFFCDAD9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48" y="1720385"/>
            <a:ext cx="5067300" cy="337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DC1339-075C-410A-99DC-DA3958FB7B2D}"/>
              </a:ext>
            </a:extLst>
          </p:cNvPr>
          <p:cNvSpPr txBox="1"/>
          <p:nvPr/>
        </p:nvSpPr>
        <p:spPr>
          <a:xfrm>
            <a:off x="341876" y="1296533"/>
            <a:ext cx="55783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Social Media Image – Right Click to Save Image on Desktop</a:t>
            </a:r>
            <a:endParaRPr lang="en-CA" dirty="0">
              <a:solidFill>
                <a:srgbClr val="0033A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B4FE82-7E56-4A93-A0BC-75470D3B7B57}"/>
              </a:ext>
            </a:extLst>
          </p:cNvPr>
          <p:cNvSpPr txBox="1"/>
          <p:nvPr/>
        </p:nvSpPr>
        <p:spPr>
          <a:xfrm>
            <a:off x="446048" y="5392290"/>
            <a:ext cx="6267267" cy="1800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33A0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Suggested Text:</a:t>
            </a:r>
            <a:endParaRPr lang="en-CA" sz="1200" dirty="0">
              <a:solidFill>
                <a:srgbClr val="0033A0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 </a:t>
            </a:r>
            <a:endParaRPr lang="en-CA" sz="10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R="0" fontAlgn="base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Process environments containing corrosive, toxic, or valuable media are ideal for the Double Disk Assembly. </a:t>
            </a:r>
            <a:r>
              <a:rPr lang="en-CA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ZOOK Double Rupture Disk Assembly is a versatile device to guarantee safety in the harshest of operating conditions. #Safety #ZOOK #RuptureDisk </a:t>
            </a:r>
          </a:p>
          <a:p>
            <a:pPr marR="0" fontAlgn="base">
              <a:spcBef>
                <a:spcPts val="0"/>
              </a:spcBef>
              <a:spcAft>
                <a:spcPts val="0"/>
              </a:spcAft>
            </a:pPr>
            <a:r>
              <a:rPr lang="en-CA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R="0" fontAlgn="base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 include blog link: </a:t>
            </a:r>
            <a:r>
              <a:rPr lang="en-US" sz="1100" u="none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Double Rupture Disk Assembly is a Great Solution for Severe Process Environments. (zookdisk.com)</a:t>
            </a:r>
            <a:r>
              <a:rPr lang="en-US" sz="1100" u="none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CA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Product Page: </a:t>
            </a:r>
            <a:r>
              <a:rPr lang="en-CA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https://zookdisk.com/products/double-disk-assembly/</a:t>
            </a:r>
            <a:endParaRPr lang="en-CA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fontAlgn="base">
              <a:spcBef>
                <a:spcPts val="0"/>
              </a:spcBef>
              <a:spcAft>
                <a:spcPts val="0"/>
              </a:spcAft>
            </a:pPr>
            <a:endParaRPr lang="en-CA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760A81-BAD7-40B5-A7B3-BF5198540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615686"/>
              </p:ext>
            </p:extLst>
          </p:nvPr>
        </p:nvGraphicFramePr>
        <p:xfrm>
          <a:off x="447494" y="7994062"/>
          <a:ext cx="6264374" cy="1149938"/>
        </p:xfrm>
        <a:graphic>
          <a:graphicData uri="http://schemas.openxmlformats.org/drawingml/2006/table">
            <a:tbl>
              <a:tblPr firstRow="1" firstCol="1" bandRow="1"/>
              <a:tblGrid>
                <a:gridCol w="1641335">
                  <a:extLst>
                    <a:ext uri="{9D8B030D-6E8A-4147-A177-3AD203B41FA5}">
                      <a16:colId xmlns:a16="http://schemas.microsoft.com/office/drawing/2014/main" val="2659913348"/>
                    </a:ext>
                  </a:extLst>
                </a:gridCol>
                <a:gridCol w="1544556">
                  <a:extLst>
                    <a:ext uri="{9D8B030D-6E8A-4147-A177-3AD203B41FA5}">
                      <a16:colId xmlns:a16="http://schemas.microsoft.com/office/drawing/2014/main" val="618176622"/>
                    </a:ext>
                  </a:extLst>
                </a:gridCol>
                <a:gridCol w="1610567">
                  <a:extLst>
                    <a:ext uri="{9D8B030D-6E8A-4147-A177-3AD203B41FA5}">
                      <a16:colId xmlns:a16="http://schemas.microsoft.com/office/drawing/2014/main" val="1084002859"/>
                    </a:ext>
                  </a:extLst>
                </a:gridCol>
                <a:gridCol w="1467916">
                  <a:extLst>
                    <a:ext uri="{9D8B030D-6E8A-4147-A177-3AD203B41FA5}">
                      <a16:colId xmlns:a16="http://schemas.microsoft.com/office/drawing/2014/main" val="1594196274"/>
                    </a:ext>
                  </a:extLst>
                </a:gridCol>
              </a:tblGrid>
              <a:tr h="1149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AMERICA, CENTRAL &amp; SOUTH AMERICA</a:t>
                      </a:r>
                      <a:r>
                        <a:rPr lang="en-CA" sz="700" b="1">
                          <a:solidFill>
                            <a:srgbClr val="1F4E79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CA" sz="700" b="1">
                          <a:solidFill>
                            <a:srgbClr val="1F4E79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16809 Park Circle Drive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Chagrin Falls, Ohio 44022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United States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Toll Free: +1 800 543 1043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+1 440 543 1010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+1 440 543 4930 </a:t>
                      </a:r>
                      <a:b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sales@zookdisk.com</a:t>
                      </a:r>
                      <a:endParaRPr lang="en-CA" sz="1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EUROPE,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MIDDLE EAST &amp; AFRICA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Navigation House, Bridge St. Killamarsh, Sheffield, S21 1AL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United Kingdom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+44 (0) 1909 560999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+44 (0) 1909 560860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sales.europe@zookdisk.com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CANADA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4400 South Service Road Burlington, Ontario, L7L 5R8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Canada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Toll Free: +1 800 370 6057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+1 905 681 2885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+1 905 681 8838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sales.canada@zookdisk.com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SERVING </a:t>
                      </a:r>
                      <a:b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b="1" dirty="0">
                          <a:solidFill>
                            <a:srgbClr val="0033A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ASIA PACIFIC </a:t>
                      </a:r>
                      <a:b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Unit No. 23A-05, Menara Landmark No.12, Jalan Ngee Heng 80000 Johor Bahru, Johor, Malaysia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Phone: +60 (7) 2910099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Fax: +60 (7) 2910096 </a:t>
                      </a:r>
                      <a:b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</a:br>
                      <a:r>
                        <a:rPr lang="en-CA" sz="700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E-mail: sales.asia@zookdisk.com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  <a:p>
                      <a:pPr marL="0" marR="62992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CA" sz="700" b="1" dirty="0"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 </a:t>
                      </a:r>
                      <a:endParaRPr lang="en-CA" sz="10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57048" marR="5704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136919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64ABCBB6-E040-4506-8D86-DDFA5BD87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718" y="45120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1D4BDAAF-7395-4794-88B1-CA9592A89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78" y="7622324"/>
            <a:ext cx="6562844" cy="276998"/>
          </a:xfrm>
          <a:prstGeom prst="rect">
            <a:avLst/>
          </a:prstGeom>
          <a:solidFill>
            <a:srgbClr val="56B9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ja-JP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Visit us at www.zookdisk.com</a:t>
            </a:r>
            <a:endParaRPr kumimoji="0" lang="en-CA" altLang="ja-JP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A09F2D51-543B-4858-863B-476A71B22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6718" y="49692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CA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br>
              <a:rPr kumimoji="0" lang="en-CA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60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FFC0EE7F9B354C91723968A929BDC7" ma:contentTypeVersion="12" ma:contentTypeDescription="Create a new document." ma:contentTypeScope="" ma:versionID="692c428269fe0a74f50f50f0483b9da9">
  <xsd:schema xmlns:xsd="http://www.w3.org/2001/XMLSchema" xmlns:xs="http://www.w3.org/2001/XMLSchema" xmlns:p="http://schemas.microsoft.com/office/2006/metadata/properties" xmlns:ns2="5276676a-7253-4c46-ab63-c85517265615" xmlns:ns3="36baeb8c-8abe-410e-8a3e-56b9e540d7fe" targetNamespace="http://schemas.microsoft.com/office/2006/metadata/properties" ma:root="true" ma:fieldsID="4b4600473a5f2022e50cbc3a93adc4af" ns2:_="" ns3:_="">
    <xsd:import namespace="5276676a-7253-4c46-ab63-c85517265615"/>
    <xsd:import namespace="36baeb8c-8abe-410e-8a3e-56b9e540d7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76676a-7253-4c46-ab63-c855172656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aeb8c-8abe-410e-8a3e-56b9e540d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551358-E68D-47E9-AF97-71A1FF34D9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76676a-7253-4c46-ab63-c85517265615"/>
    <ds:schemaRef ds:uri="36baeb8c-8abe-410e-8a3e-56b9e540d7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09F56C-1684-496F-9B28-95590F6BC5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0524C1-8491-4E3A-B032-156ADEA7AB9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323</Words>
  <Application>Microsoft Office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R</dc:creator>
  <cp:lastModifiedBy>Julia Robinson</cp:lastModifiedBy>
  <cp:revision>5</cp:revision>
  <dcterms:created xsi:type="dcterms:W3CDTF">2021-03-23T16:54:47Z</dcterms:created>
  <dcterms:modified xsi:type="dcterms:W3CDTF">2021-03-23T17:44:45Z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0x01010090FFC0EE7F9B354C91723968A929BDC7</vt:lpwstr>
  </property>
</Properties>
</file>